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6858000" cy="9906000" type="A4"/>
  <p:notesSz cx="6794500" cy="9906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12">
          <p15:clr>
            <a:srgbClr val="A4A3A4"/>
          </p15:clr>
        </p15:guide>
        <p15:guide id="2" orient="horz" pos="3074">
          <p15:clr>
            <a:srgbClr val="A4A3A4"/>
          </p15:clr>
        </p15:guide>
        <p15:guide id="3" orient="horz" pos="1440">
          <p15:clr>
            <a:srgbClr val="A4A3A4"/>
          </p15:clr>
        </p15:guide>
        <p15:guide id="4" orient="horz" pos="6014">
          <p15:clr>
            <a:srgbClr val="A4A3A4"/>
          </p15:clr>
        </p15:guide>
        <p15:guide id="5" pos="166">
          <p15:clr>
            <a:srgbClr val="A4A3A4"/>
          </p15:clr>
        </p15:guide>
        <p15:guide id="6"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7B1"/>
    <a:srgbClr val="A9DA74"/>
    <a:srgbClr val="A1D137"/>
    <a:srgbClr val="AFB5AF"/>
    <a:srgbClr val="AEB7AD"/>
    <a:srgbClr val="A8BCA8"/>
    <a:srgbClr val="96969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994" y="138"/>
      </p:cViewPr>
      <p:guideLst>
        <p:guide orient="horz" pos="1812"/>
        <p:guide orient="horz" pos="3074"/>
        <p:guide orient="horz" pos="1440"/>
        <p:guide orient="horz" pos="6014"/>
        <p:guide pos="166"/>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15C6674-4E6C-CCD2-CFD6-96C8BC7C55A6}"/>
              </a:ext>
            </a:extLst>
          </p:cNvPr>
          <p:cNvSpPr>
            <a:spLocks noGrp="1"/>
          </p:cNvSpPr>
          <p:nvPr>
            <p:ph type="hdr" sz="quarter"/>
          </p:nvPr>
        </p:nvSpPr>
        <p:spPr>
          <a:xfrm>
            <a:off x="0" y="0"/>
            <a:ext cx="2944813" cy="493713"/>
          </a:xfrm>
          <a:prstGeom prst="rect">
            <a:avLst/>
          </a:prstGeom>
        </p:spPr>
        <p:txBody>
          <a:bodyPr vert="horz" lIns="88089" tIns="44044" rIns="88089" bIns="44044" rtlCol="0"/>
          <a:lstStyle>
            <a:lvl1pPr algn="l" eaLnBrk="1" hangingPunct="1">
              <a:defRPr sz="1200">
                <a:latin typeface="Arial" charset="0"/>
              </a:defRPr>
            </a:lvl1pPr>
          </a:lstStyle>
          <a:p>
            <a:pPr>
              <a:defRPr/>
            </a:pPr>
            <a:endParaRPr lang="de-DE"/>
          </a:p>
        </p:txBody>
      </p:sp>
      <p:sp>
        <p:nvSpPr>
          <p:cNvPr id="3" name="Datumsplatzhalter 2">
            <a:extLst>
              <a:ext uri="{FF2B5EF4-FFF2-40B4-BE49-F238E27FC236}">
                <a16:creationId xmlns:a16="http://schemas.microsoft.com/office/drawing/2014/main" id="{D14630C6-5306-52B2-A464-594EAB083CDE}"/>
              </a:ext>
            </a:extLst>
          </p:cNvPr>
          <p:cNvSpPr>
            <a:spLocks noGrp="1"/>
          </p:cNvSpPr>
          <p:nvPr>
            <p:ph type="dt" idx="1"/>
          </p:nvPr>
        </p:nvSpPr>
        <p:spPr>
          <a:xfrm>
            <a:off x="3848100" y="0"/>
            <a:ext cx="2944813" cy="493713"/>
          </a:xfrm>
          <a:prstGeom prst="rect">
            <a:avLst/>
          </a:prstGeom>
        </p:spPr>
        <p:txBody>
          <a:bodyPr vert="horz" lIns="88089" tIns="44044" rIns="88089" bIns="44044" rtlCol="0"/>
          <a:lstStyle>
            <a:lvl1pPr algn="r" eaLnBrk="1" hangingPunct="1">
              <a:defRPr sz="1200">
                <a:latin typeface="Arial" charset="0"/>
              </a:defRPr>
            </a:lvl1pPr>
          </a:lstStyle>
          <a:p>
            <a:pPr>
              <a:defRPr/>
            </a:pPr>
            <a:fld id="{4D4B668B-D991-4A70-B4BC-90637A163BAB}" type="datetimeFigureOut">
              <a:rPr lang="de-DE"/>
              <a:pPr>
                <a:defRPr/>
              </a:pPr>
              <a:t>17.07.2024</a:t>
            </a:fld>
            <a:endParaRPr lang="de-DE"/>
          </a:p>
        </p:txBody>
      </p:sp>
      <p:sp>
        <p:nvSpPr>
          <p:cNvPr id="4" name="Folienbildplatzhalter 3">
            <a:extLst>
              <a:ext uri="{FF2B5EF4-FFF2-40B4-BE49-F238E27FC236}">
                <a16:creationId xmlns:a16="http://schemas.microsoft.com/office/drawing/2014/main" id="{5ADEE736-3DEE-76CD-3DBF-03FF17D6755F}"/>
              </a:ext>
            </a:extLst>
          </p:cNvPr>
          <p:cNvSpPr>
            <a:spLocks noGrp="1" noRot="1" noChangeAspect="1"/>
          </p:cNvSpPr>
          <p:nvPr>
            <p:ph type="sldImg" idx="2"/>
          </p:nvPr>
        </p:nvSpPr>
        <p:spPr>
          <a:xfrm>
            <a:off x="2111375" y="744538"/>
            <a:ext cx="2571750" cy="3713162"/>
          </a:xfrm>
          <a:prstGeom prst="rect">
            <a:avLst/>
          </a:prstGeom>
          <a:noFill/>
          <a:ln w="12700">
            <a:solidFill>
              <a:prstClr val="black"/>
            </a:solidFill>
          </a:ln>
        </p:spPr>
        <p:txBody>
          <a:bodyPr vert="horz" lIns="88089" tIns="44044" rIns="88089" bIns="44044" rtlCol="0" anchor="ctr"/>
          <a:lstStyle/>
          <a:p>
            <a:pPr lvl="0"/>
            <a:endParaRPr lang="de-DE" noProof="0"/>
          </a:p>
        </p:txBody>
      </p:sp>
      <p:sp>
        <p:nvSpPr>
          <p:cNvPr id="5" name="Notizenplatzhalter 4">
            <a:extLst>
              <a:ext uri="{FF2B5EF4-FFF2-40B4-BE49-F238E27FC236}">
                <a16:creationId xmlns:a16="http://schemas.microsoft.com/office/drawing/2014/main" id="{C2E591F9-691F-7FD4-6416-DD779FA4B102}"/>
              </a:ext>
            </a:extLst>
          </p:cNvPr>
          <p:cNvSpPr>
            <a:spLocks noGrp="1"/>
          </p:cNvSpPr>
          <p:nvPr>
            <p:ph type="body" sz="quarter" idx="3"/>
          </p:nvPr>
        </p:nvSpPr>
        <p:spPr>
          <a:xfrm>
            <a:off x="679450" y="4703763"/>
            <a:ext cx="5435600" cy="4457700"/>
          </a:xfrm>
          <a:prstGeom prst="rect">
            <a:avLst/>
          </a:prstGeom>
        </p:spPr>
        <p:txBody>
          <a:bodyPr vert="horz" lIns="88089" tIns="44044" rIns="88089" bIns="44044"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A4405480-2B32-1791-97DF-77A0BA4991F9}"/>
              </a:ext>
            </a:extLst>
          </p:cNvPr>
          <p:cNvSpPr>
            <a:spLocks noGrp="1"/>
          </p:cNvSpPr>
          <p:nvPr>
            <p:ph type="ftr" sz="quarter" idx="4"/>
          </p:nvPr>
        </p:nvSpPr>
        <p:spPr>
          <a:xfrm>
            <a:off x="0" y="9410700"/>
            <a:ext cx="2944813" cy="493713"/>
          </a:xfrm>
          <a:prstGeom prst="rect">
            <a:avLst/>
          </a:prstGeom>
        </p:spPr>
        <p:txBody>
          <a:bodyPr vert="horz" lIns="88089" tIns="44044" rIns="88089" bIns="44044" rtlCol="0" anchor="b"/>
          <a:lstStyle>
            <a:lvl1pPr algn="l" eaLnBrk="1" hangingPunct="1">
              <a:defRPr sz="1200">
                <a:latin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A2ECDC22-C5EB-11D6-2F35-30BBD571D6F8}"/>
              </a:ext>
            </a:extLst>
          </p:cNvPr>
          <p:cNvSpPr>
            <a:spLocks noGrp="1"/>
          </p:cNvSpPr>
          <p:nvPr>
            <p:ph type="sldNum" sz="quarter" idx="5"/>
          </p:nvPr>
        </p:nvSpPr>
        <p:spPr>
          <a:xfrm>
            <a:off x="3848100" y="9410700"/>
            <a:ext cx="2944813" cy="493713"/>
          </a:xfrm>
          <a:prstGeom prst="rect">
            <a:avLst/>
          </a:prstGeom>
        </p:spPr>
        <p:txBody>
          <a:bodyPr vert="horz" wrap="square" lIns="88089" tIns="44044" rIns="88089" bIns="44044" numCol="1" anchor="b" anchorCtr="0" compatLnSpc="1">
            <a:prstTxWarp prst="textNoShape">
              <a:avLst/>
            </a:prstTxWarp>
          </a:bodyPr>
          <a:lstStyle>
            <a:lvl1pPr algn="r" eaLnBrk="1" hangingPunct="1">
              <a:defRPr sz="1200"/>
            </a:lvl1pPr>
          </a:lstStyle>
          <a:p>
            <a:pPr>
              <a:defRPr/>
            </a:pPr>
            <a:fld id="{94A48A6C-047F-47FF-AA98-B1BD80A5060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a:extLst>
              <a:ext uri="{FF2B5EF4-FFF2-40B4-BE49-F238E27FC236}">
                <a16:creationId xmlns:a16="http://schemas.microsoft.com/office/drawing/2014/main" id="{928F1E54-5D66-7C96-E37B-BF50243CF9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a:extLst>
              <a:ext uri="{FF2B5EF4-FFF2-40B4-BE49-F238E27FC236}">
                <a16:creationId xmlns:a16="http://schemas.microsoft.com/office/drawing/2014/main" id="{35CF78A2-31F9-E38C-6EB4-377656E408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4100" name="Foliennummernplatzhalter 3">
            <a:extLst>
              <a:ext uri="{FF2B5EF4-FFF2-40B4-BE49-F238E27FC236}">
                <a16:creationId xmlns:a16="http://schemas.microsoft.com/office/drawing/2014/main" id="{A87779BF-F4A9-F54D-970C-37A6E2A92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B017A0-9F53-4EB2-9570-9CC47C2525EA}" type="slidenum">
              <a:rPr lang="de-DE" altLang="de-DE" smtClean="0">
                <a:latin typeface="Arial" panose="020B0604020202020204" pitchFamily="34" charset="0"/>
              </a:rPr>
              <a:pPr>
                <a:spcBef>
                  <a:spcPct val="0"/>
                </a:spcBef>
              </a:pPr>
              <a:t>1</a:t>
            </a:fld>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6575"/>
            <a:ext cx="5829300" cy="2124075"/>
          </a:xfrm>
        </p:spPr>
        <p:txBody>
          <a:bodyPr/>
          <a:lstStyle/>
          <a:p>
            <a:r>
              <a:rPr lang="de-DE"/>
              <a:t>Titelmasterformat durch Klicken bearbeiten</a:t>
            </a:r>
          </a:p>
        </p:txBody>
      </p:sp>
      <p:sp>
        <p:nvSpPr>
          <p:cNvPr id="3" name="Untertitel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9B34FF49-F0B8-3C8F-A87E-92DB0A29029B}"/>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A11785EF-3479-0F59-BB71-EC6FFD98FE0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B12C7A55-F839-5847-6E70-1B0643D7345F}"/>
              </a:ext>
            </a:extLst>
          </p:cNvPr>
          <p:cNvSpPr>
            <a:spLocks noGrp="1" noChangeArrowheads="1"/>
          </p:cNvSpPr>
          <p:nvPr>
            <p:ph type="sldNum" sz="quarter" idx="12"/>
          </p:nvPr>
        </p:nvSpPr>
        <p:spPr>
          <a:ln/>
        </p:spPr>
        <p:txBody>
          <a:bodyPr/>
          <a:lstStyle>
            <a:lvl1pPr>
              <a:defRPr/>
            </a:lvl1pPr>
          </a:lstStyle>
          <a:p>
            <a:pPr>
              <a:defRPr/>
            </a:pPr>
            <a:fld id="{01508626-851C-4F7B-9B55-A6FFC818F5A4}" type="slidenum">
              <a:rPr lang="de-DE" altLang="de-DE"/>
              <a:pPr>
                <a:defRPr/>
              </a:pPr>
              <a:t>‹Nr.›</a:t>
            </a:fld>
            <a:endParaRPr lang="de-DE" altLang="de-DE"/>
          </a:p>
        </p:txBody>
      </p:sp>
    </p:spTree>
    <p:extLst>
      <p:ext uri="{BB962C8B-B14F-4D97-AF65-F5344CB8AC3E}">
        <p14:creationId xmlns:p14="http://schemas.microsoft.com/office/powerpoint/2010/main" val="316486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AD6937A7-7D69-8126-87B3-CE41E79B4FE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F734853C-B6BA-6231-639B-750A0D7856D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9129E50-A1B1-5961-7FFF-A898D3CA92F8}"/>
              </a:ext>
            </a:extLst>
          </p:cNvPr>
          <p:cNvSpPr>
            <a:spLocks noGrp="1" noChangeArrowheads="1"/>
          </p:cNvSpPr>
          <p:nvPr>
            <p:ph type="sldNum" sz="quarter" idx="12"/>
          </p:nvPr>
        </p:nvSpPr>
        <p:spPr>
          <a:ln/>
        </p:spPr>
        <p:txBody>
          <a:bodyPr/>
          <a:lstStyle>
            <a:lvl1pPr>
              <a:defRPr/>
            </a:lvl1pPr>
          </a:lstStyle>
          <a:p>
            <a:pPr>
              <a:defRPr/>
            </a:pPr>
            <a:fld id="{20CBC74D-7F13-4615-A3BA-2F92FB5A2F12}" type="slidenum">
              <a:rPr lang="de-DE" altLang="de-DE"/>
              <a:pPr>
                <a:defRPr/>
              </a:pPr>
              <a:t>‹Nr.›</a:t>
            </a:fld>
            <a:endParaRPr lang="de-DE" altLang="de-DE"/>
          </a:p>
        </p:txBody>
      </p:sp>
    </p:spTree>
    <p:extLst>
      <p:ext uri="{BB962C8B-B14F-4D97-AF65-F5344CB8AC3E}">
        <p14:creationId xmlns:p14="http://schemas.microsoft.com/office/powerpoint/2010/main" val="157600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96875"/>
            <a:ext cx="1543050" cy="84518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96875"/>
            <a:ext cx="4476750" cy="84518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ADBD5914-9BFE-5A01-5522-64C5A5947019}"/>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29B57E60-EAA0-FCCB-EF2E-689EFB96997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C3D450C1-55AF-7D40-D314-FBC2272DF14A}"/>
              </a:ext>
            </a:extLst>
          </p:cNvPr>
          <p:cNvSpPr>
            <a:spLocks noGrp="1" noChangeArrowheads="1"/>
          </p:cNvSpPr>
          <p:nvPr>
            <p:ph type="sldNum" sz="quarter" idx="12"/>
          </p:nvPr>
        </p:nvSpPr>
        <p:spPr>
          <a:ln/>
        </p:spPr>
        <p:txBody>
          <a:bodyPr/>
          <a:lstStyle>
            <a:lvl1pPr>
              <a:defRPr/>
            </a:lvl1pPr>
          </a:lstStyle>
          <a:p>
            <a:pPr>
              <a:defRPr/>
            </a:pPr>
            <a:fld id="{B0EBD146-588E-49C6-8C23-C2C299513B42}" type="slidenum">
              <a:rPr lang="de-DE" altLang="de-DE"/>
              <a:pPr>
                <a:defRPr/>
              </a:pPr>
              <a:t>‹Nr.›</a:t>
            </a:fld>
            <a:endParaRPr lang="de-DE" altLang="de-DE"/>
          </a:p>
        </p:txBody>
      </p:sp>
    </p:spTree>
    <p:extLst>
      <p:ext uri="{BB962C8B-B14F-4D97-AF65-F5344CB8AC3E}">
        <p14:creationId xmlns:p14="http://schemas.microsoft.com/office/powerpoint/2010/main" val="348561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AAA183B-48CA-939D-BEEC-6CCD87A55EA0}"/>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0CE64044-EC72-9126-7B0A-16D3785BAB40}"/>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32A8F98A-DEF5-BB3B-7CB3-38A0E83D48B1}"/>
              </a:ext>
            </a:extLst>
          </p:cNvPr>
          <p:cNvSpPr>
            <a:spLocks noGrp="1" noChangeArrowheads="1"/>
          </p:cNvSpPr>
          <p:nvPr>
            <p:ph type="sldNum" sz="quarter" idx="12"/>
          </p:nvPr>
        </p:nvSpPr>
        <p:spPr>
          <a:ln/>
        </p:spPr>
        <p:txBody>
          <a:bodyPr/>
          <a:lstStyle>
            <a:lvl1pPr>
              <a:defRPr/>
            </a:lvl1pPr>
          </a:lstStyle>
          <a:p>
            <a:pPr>
              <a:defRPr/>
            </a:pPr>
            <a:fld id="{7ABD5B87-A884-4271-BD9A-3FCBBDF7B5DF}" type="slidenum">
              <a:rPr lang="de-DE" altLang="de-DE"/>
              <a:pPr>
                <a:defRPr/>
              </a:pPr>
              <a:t>‹Nr.›</a:t>
            </a:fld>
            <a:endParaRPr lang="de-DE" altLang="de-DE"/>
          </a:p>
        </p:txBody>
      </p:sp>
    </p:spTree>
    <p:extLst>
      <p:ext uri="{BB962C8B-B14F-4D97-AF65-F5344CB8AC3E}">
        <p14:creationId xmlns:p14="http://schemas.microsoft.com/office/powerpoint/2010/main" val="20949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6365875"/>
            <a:ext cx="5829300" cy="1966913"/>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1DE24AAC-7568-E23F-EDFA-EBDC89B98740}"/>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CAE61E67-4546-6E76-C765-868FE29C607A}"/>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56BA049C-16D6-3F8C-350A-14916E589A61}"/>
              </a:ext>
            </a:extLst>
          </p:cNvPr>
          <p:cNvSpPr>
            <a:spLocks noGrp="1" noChangeArrowheads="1"/>
          </p:cNvSpPr>
          <p:nvPr>
            <p:ph type="sldNum" sz="quarter" idx="12"/>
          </p:nvPr>
        </p:nvSpPr>
        <p:spPr>
          <a:ln/>
        </p:spPr>
        <p:txBody>
          <a:bodyPr/>
          <a:lstStyle>
            <a:lvl1pPr>
              <a:defRPr/>
            </a:lvl1pPr>
          </a:lstStyle>
          <a:p>
            <a:pPr>
              <a:defRPr/>
            </a:pPr>
            <a:fld id="{DF46D43B-A6B0-4C03-913B-D32DFE5F2FC1}" type="slidenum">
              <a:rPr lang="de-DE" altLang="de-DE"/>
              <a:pPr>
                <a:defRPr/>
              </a:pPr>
              <a:t>‹Nr.›</a:t>
            </a:fld>
            <a:endParaRPr lang="de-DE" altLang="de-DE"/>
          </a:p>
        </p:txBody>
      </p:sp>
    </p:spTree>
    <p:extLst>
      <p:ext uri="{BB962C8B-B14F-4D97-AF65-F5344CB8AC3E}">
        <p14:creationId xmlns:p14="http://schemas.microsoft.com/office/powerpoint/2010/main" val="267021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10DE8A81-DA90-A7D9-88E0-1059B88256E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8DE1BD2D-ABEB-BEBB-F632-C75B8EA27A0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A30C53F5-33BF-717F-400B-2E1AFFA3C366}"/>
              </a:ext>
            </a:extLst>
          </p:cNvPr>
          <p:cNvSpPr>
            <a:spLocks noGrp="1" noChangeArrowheads="1"/>
          </p:cNvSpPr>
          <p:nvPr>
            <p:ph type="sldNum" sz="quarter" idx="12"/>
          </p:nvPr>
        </p:nvSpPr>
        <p:spPr>
          <a:ln/>
        </p:spPr>
        <p:txBody>
          <a:bodyPr/>
          <a:lstStyle>
            <a:lvl1pPr>
              <a:defRPr/>
            </a:lvl1pPr>
          </a:lstStyle>
          <a:p>
            <a:pPr>
              <a:defRPr/>
            </a:pPr>
            <a:fld id="{2063F769-D76C-4D8B-9716-3472EF579627}" type="slidenum">
              <a:rPr lang="de-DE" altLang="de-DE"/>
              <a:pPr>
                <a:defRPr/>
              </a:pPr>
              <a:t>‹Nr.›</a:t>
            </a:fld>
            <a:endParaRPr lang="de-DE" altLang="de-DE"/>
          </a:p>
        </p:txBody>
      </p:sp>
    </p:spTree>
    <p:extLst>
      <p:ext uri="{BB962C8B-B14F-4D97-AF65-F5344CB8AC3E}">
        <p14:creationId xmlns:p14="http://schemas.microsoft.com/office/powerpoint/2010/main" val="211189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E3CE81E9-AB64-A9E5-141D-C2A1FB63D8A8}"/>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86601C65-4873-B9E8-7318-E0C1EEE56F9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A7FA668B-3DA9-63DA-7474-3BEA27F3FD78}"/>
              </a:ext>
            </a:extLst>
          </p:cNvPr>
          <p:cNvSpPr>
            <a:spLocks noGrp="1" noChangeArrowheads="1"/>
          </p:cNvSpPr>
          <p:nvPr>
            <p:ph type="sldNum" sz="quarter" idx="12"/>
          </p:nvPr>
        </p:nvSpPr>
        <p:spPr>
          <a:ln/>
        </p:spPr>
        <p:txBody>
          <a:bodyPr/>
          <a:lstStyle>
            <a:lvl1pPr>
              <a:defRPr/>
            </a:lvl1pPr>
          </a:lstStyle>
          <a:p>
            <a:pPr>
              <a:defRPr/>
            </a:pPr>
            <a:fld id="{E597D8EE-F3D8-4825-B601-A71E4DD4C949}" type="slidenum">
              <a:rPr lang="de-DE" altLang="de-DE"/>
              <a:pPr>
                <a:defRPr/>
              </a:pPr>
              <a:t>‹Nr.›</a:t>
            </a:fld>
            <a:endParaRPr lang="de-DE" altLang="de-DE"/>
          </a:p>
        </p:txBody>
      </p:sp>
    </p:spTree>
    <p:extLst>
      <p:ext uri="{BB962C8B-B14F-4D97-AF65-F5344CB8AC3E}">
        <p14:creationId xmlns:p14="http://schemas.microsoft.com/office/powerpoint/2010/main" val="278940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0CB65031-4F33-20A1-56BD-013A77BC7F03}"/>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BAF58E71-8D61-2EDB-28FE-B134793EE8F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5D7484DB-8C9B-BAAC-7F22-2C31552203E2}"/>
              </a:ext>
            </a:extLst>
          </p:cNvPr>
          <p:cNvSpPr>
            <a:spLocks noGrp="1" noChangeArrowheads="1"/>
          </p:cNvSpPr>
          <p:nvPr>
            <p:ph type="sldNum" sz="quarter" idx="12"/>
          </p:nvPr>
        </p:nvSpPr>
        <p:spPr>
          <a:ln/>
        </p:spPr>
        <p:txBody>
          <a:bodyPr/>
          <a:lstStyle>
            <a:lvl1pPr>
              <a:defRPr/>
            </a:lvl1pPr>
          </a:lstStyle>
          <a:p>
            <a:pPr>
              <a:defRPr/>
            </a:pPr>
            <a:fld id="{7CFBD886-620A-4380-A60C-A11B25E2C663}" type="slidenum">
              <a:rPr lang="de-DE" altLang="de-DE"/>
              <a:pPr>
                <a:defRPr/>
              </a:pPr>
              <a:t>‹Nr.›</a:t>
            </a:fld>
            <a:endParaRPr lang="de-DE" altLang="de-DE"/>
          </a:p>
        </p:txBody>
      </p:sp>
    </p:spTree>
    <p:extLst>
      <p:ext uri="{BB962C8B-B14F-4D97-AF65-F5344CB8AC3E}">
        <p14:creationId xmlns:p14="http://schemas.microsoft.com/office/powerpoint/2010/main" val="321454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B8F604-C6CC-E2D0-4ECF-9D9787BA7C54}"/>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3CC108A6-CEFA-3169-5105-16EF131B39D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0D5B9EA8-4296-1BA6-A7E0-CE2E6DDE9045}"/>
              </a:ext>
            </a:extLst>
          </p:cNvPr>
          <p:cNvSpPr>
            <a:spLocks noGrp="1" noChangeArrowheads="1"/>
          </p:cNvSpPr>
          <p:nvPr>
            <p:ph type="sldNum" sz="quarter" idx="12"/>
          </p:nvPr>
        </p:nvSpPr>
        <p:spPr>
          <a:ln/>
        </p:spPr>
        <p:txBody>
          <a:bodyPr/>
          <a:lstStyle>
            <a:lvl1pPr>
              <a:defRPr/>
            </a:lvl1pPr>
          </a:lstStyle>
          <a:p>
            <a:pPr>
              <a:defRPr/>
            </a:pPr>
            <a:fld id="{09D94DB9-B467-4CC5-BA48-486B613D33C6}" type="slidenum">
              <a:rPr lang="de-DE" altLang="de-DE"/>
              <a:pPr>
                <a:defRPr/>
              </a:pPr>
              <a:t>‹Nr.›</a:t>
            </a:fld>
            <a:endParaRPr lang="de-DE" altLang="de-DE"/>
          </a:p>
        </p:txBody>
      </p:sp>
    </p:spTree>
    <p:extLst>
      <p:ext uri="{BB962C8B-B14F-4D97-AF65-F5344CB8AC3E}">
        <p14:creationId xmlns:p14="http://schemas.microsoft.com/office/powerpoint/2010/main" val="252815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3700"/>
            <a:ext cx="2255838" cy="1679575"/>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61984BCC-2C4A-13C5-9496-68536E4CFBE0}"/>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A08CD42D-73AF-7366-A6A5-1EE31DE7122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A93ECA8A-CB73-000A-7433-417A9A8B80DD}"/>
              </a:ext>
            </a:extLst>
          </p:cNvPr>
          <p:cNvSpPr>
            <a:spLocks noGrp="1" noChangeArrowheads="1"/>
          </p:cNvSpPr>
          <p:nvPr>
            <p:ph type="sldNum" sz="quarter" idx="12"/>
          </p:nvPr>
        </p:nvSpPr>
        <p:spPr>
          <a:ln/>
        </p:spPr>
        <p:txBody>
          <a:bodyPr/>
          <a:lstStyle>
            <a:lvl1pPr>
              <a:defRPr/>
            </a:lvl1pPr>
          </a:lstStyle>
          <a:p>
            <a:pPr>
              <a:defRPr/>
            </a:pPr>
            <a:fld id="{F629B0BF-8A60-4DA8-9EB9-CD880F888E25}" type="slidenum">
              <a:rPr lang="de-DE" altLang="de-DE"/>
              <a:pPr>
                <a:defRPr/>
              </a:pPr>
              <a:t>‹Nr.›</a:t>
            </a:fld>
            <a:endParaRPr lang="de-DE" altLang="de-DE"/>
          </a:p>
        </p:txBody>
      </p:sp>
    </p:spTree>
    <p:extLst>
      <p:ext uri="{BB962C8B-B14F-4D97-AF65-F5344CB8AC3E}">
        <p14:creationId xmlns:p14="http://schemas.microsoft.com/office/powerpoint/2010/main" val="197187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934200"/>
            <a:ext cx="4114800" cy="8191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374430DF-13CF-6A34-5B8C-156F095F628B}"/>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8842D789-8CB9-107D-B1E4-8561BAFB233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442FB763-39A1-0235-253E-F380085EE9DE}"/>
              </a:ext>
            </a:extLst>
          </p:cNvPr>
          <p:cNvSpPr>
            <a:spLocks noGrp="1" noChangeArrowheads="1"/>
          </p:cNvSpPr>
          <p:nvPr>
            <p:ph type="sldNum" sz="quarter" idx="12"/>
          </p:nvPr>
        </p:nvSpPr>
        <p:spPr>
          <a:ln/>
        </p:spPr>
        <p:txBody>
          <a:bodyPr/>
          <a:lstStyle>
            <a:lvl1pPr>
              <a:defRPr/>
            </a:lvl1pPr>
          </a:lstStyle>
          <a:p>
            <a:pPr>
              <a:defRPr/>
            </a:pPr>
            <a:fld id="{D349EE6A-3386-4556-8C6E-99AE92D1BE66}" type="slidenum">
              <a:rPr lang="de-DE" altLang="de-DE"/>
              <a:pPr>
                <a:defRPr/>
              </a:pPr>
              <a:t>‹Nr.›</a:t>
            </a:fld>
            <a:endParaRPr lang="de-DE" altLang="de-DE"/>
          </a:p>
        </p:txBody>
      </p:sp>
    </p:spTree>
    <p:extLst>
      <p:ext uri="{BB962C8B-B14F-4D97-AF65-F5344CB8AC3E}">
        <p14:creationId xmlns:p14="http://schemas.microsoft.com/office/powerpoint/2010/main" val="53331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5084D3-3A0A-E9AD-8F2F-938D6D46F3A4}"/>
              </a:ext>
            </a:extLst>
          </p:cNvPr>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36888E31-4E7D-5C27-04FF-F4C6064574D3}"/>
              </a:ext>
            </a:extLst>
          </p:cNvPr>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282C48E2-BAB2-2296-B953-3773A843DD0F}"/>
              </a:ext>
            </a:extLst>
          </p:cNvPr>
          <p:cNvSpPr>
            <a:spLocks noGrp="1" noChangeArrowheads="1"/>
          </p:cNvSpPr>
          <p:nvPr>
            <p:ph type="dt" sz="half" idx="2"/>
          </p:nvPr>
        </p:nvSpPr>
        <p:spPr bwMode="auto">
          <a:xfrm>
            <a:off x="342900" y="9020175"/>
            <a:ext cx="1600200" cy="688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p>
        </p:txBody>
      </p:sp>
      <p:sp>
        <p:nvSpPr>
          <p:cNvPr id="1029" name="Rectangle 5">
            <a:extLst>
              <a:ext uri="{FF2B5EF4-FFF2-40B4-BE49-F238E27FC236}">
                <a16:creationId xmlns:a16="http://schemas.microsoft.com/office/drawing/2014/main" id="{96214EFC-182A-D173-3891-327FCA9EA7C3}"/>
              </a:ext>
            </a:extLst>
          </p:cNvPr>
          <p:cNvSpPr>
            <a:spLocks noGrp="1" noChangeArrowheads="1"/>
          </p:cNvSpPr>
          <p:nvPr>
            <p:ph type="ftr" sz="quarter" idx="3"/>
          </p:nvPr>
        </p:nvSpPr>
        <p:spPr bwMode="auto">
          <a:xfrm>
            <a:off x="2343150" y="9020175"/>
            <a:ext cx="2171700" cy="688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de-DE"/>
          </a:p>
        </p:txBody>
      </p:sp>
      <p:sp>
        <p:nvSpPr>
          <p:cNvPr id="1030" name="Rectangle 6">
            <a:extLst>
              <a:ext uri="{FF2B5EF4-FFF2-40B4-BE49-F238E27FC236}">
                <a16:creationId xmlns:a16="http://schemas.microsoft.com/office/drawing/2014/main" id="{F13F6377-9497-9F34-CEDC-DB28F6E62319}"/>
              </a:ext>
            </a:extLst>
          </p:cNvPr>
          <p:cNvSpPr>
            <a:spLocks noGrp="1" noChangeArrowheads="1"/>
          </p:cNvSpPr>
          <p:nvPr>
            <p:ph type="sldNum" sz="quarter" idx="4"/>
          </p:nvPr>
        </p:nvSpPr>
        <p:spPr bwMode="auto">
          <a:xfrm>
            <a:off x="4914900" y="9020175"/>
            <a:ext cx="1600200" cy="688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6E29B99-80D0-4B0E-B9FE-3B125587C8B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wmf"/><Relationship Id="rId4" Type="http://schemas.openxmlformats.org/officeDocument/2006/relationships/image" Target="../media/image2.png"/><Relationship Id="rId9" Type="http://schemas.openxmlformats.org/officeDocument/2006/relationships/hyperlink" Target="http://www.mvv-auskunft.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a:extLst>
              <a:ext uri="{FF2B5EF4-FFF2-40B4-BE49-F238E27FC236}">
                <a16:creationId xmlns:a16="http://schemas.microsoft.com/office/drawing/2014/main" id="{43672C14-4488-7F06-ABC0-6E5F4583D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183" r="415"/>
          <a:stretch>
            <a:fillRect/>
          </a:stretch>
        </p:blipFill>
        <p:spPr bwMode="auto">
          <a:xfrm>
            <a:off x="0" y="9172575"/>
            <a:ext cx="6858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17">
            <a:extLst>
              <a:ext uri="{FF2B5EF4-FFF2-40B4-BE49-F238E27FC236}">
                <a16:creationId xmlns:a16="http://schemas.microsoft.com/office/drawing/2014/main" id="{BC32B11F-0AB3-B9E5-1C92-778DD44A3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6858000"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AutoShape 22" descr="Bildergebnis für verkehrszeichen baustelle">
            <a:extLst>
              <a:ext uri="{FF2B5EF4-FFF2-40B4-BE49-F238E27FC236}">
                <a16:creationId xmlns:a16="http://schemas.microsoft.com/office/drawing/2014/main" id="{DC0EE07D-2A83-AEFD-5ADD-8956E22B572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077" name="AutoShape 24" descr="https://upload.wikimedia.org/wikipedia/commons/thumb/3/3a/Zeichen_123.svg/2000px-Zeichen_123.svg.png">
            <a:extLst>
              <a:ext uri="{FF2B5EF4-FFF2-40B4-BE49-F238E27FC236}">
                <a16:creationId xmlns:a16="http://schemas.microsoft.com/office/drawing/2014/main" id="{82A38FED-6213-0820-CC70-A2A9CDA8CE11}"/>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078" name="AutoShape 28" descr="https://www.hkl-baushop.de/out/pictures/master/product/1/unbenannt-2(14).jpg">
            <a:extLst>
              <a:ext uri="{FF2B5EF4-FFF2-40B4-BE49-F238E27FC236}">
                <a16:creationId xmlns:a16="http://schemas.microsoft.com/office/drawing/2014/main" id="{EABD4321-7331-7CB2-5144-4E382886416D}"/>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079" name="AutoShape 32" descr="unbenannt-2(14).jpg (1024×683)">
            <a:extLst>
              <a:ext uri="{FF2B5EF4-FFF2-40B4-BE49-F238E27FC236}">
                <a16:creationId xmlns:a16="http://schemas.microsoft.com/office/drawing/2014/main" id="{AC670457-6FEC-106B-8284-2D83A03266F9}"/>
              </a:ext>
            </a:extLst>
          </p:cNvPr>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080" name="AutoShape 34" descr="https://www.hkl-baushop.de/out/pictures/master/product/1/unbenannt-2(14).jpg">
            <a:extLst>
              <a:ext uri="{FF2B5EF4-FFF2-40B4-BE49-F238E27FC236}">
                <a16:creationId xmlns:a16="http://schemas.microsoft.com/office/drawing/2014/main" id="{A5C97754-A8D1-E206-E4B4-2A814B3920FA}"/>
              </a:ext>
            </a:extLst>
          </p:cNvPr>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081" name="AutoShape 36" descr="https://www.hkl-baushop.de/out/pictures/master/product/1/unbenannt-2(14).jpg">
            <a:extLst>
              <a:ext uri="{FF2B5EF4-FFF2-40B4-BE49-F238E27FC236}">
                <a16:creationId xmlns:a16="http://schemas.microsoft.com/office/drawing/2014/main" id="{D3BA4AD4-4B77-F591-F0B3-4A591BE9BC89}"/>
              </a:ext>
            </a:extLst>
          </p:cNvPr>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pic>
        <p:nvPicPr>
          <p:cNvPr id="3082" name="Picture 42">
            <a:extLst>
              <a:ext uri="{FF2B5EF4-FFF2-40B4-BE49-F238E27FC236}">
                <a16:creationId xmlns:a16="http://schemas.microsoft.com/office/drawing/2014/main" id="{A46E6A53-7AE8-B707-2DCE-A9CCB70A8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537" t="12947" r="9882"/>
          <a:stretch>
            <a:fillRect/>
          </a:stretch>
        </p:blipFill>
        <p:spPr bwMode="auto">
          <a:xfrm>
            <a:off x="5567363" y="266700"/>
            <a:ext cx="1077912" cy="79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47" descr="&#10;">
            <a:extLst>
              <a:ext uri="{FF2B5EF4-FFF2-40B4-BE49-F238E27FC236}">
                <a16:creationId xmlns:a16="http://schemas.microsoft.com/office/drawing/2014/main" id="{F58F7076-500D-3E4B-D912-45D36F7DA6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2788" y="8269288"/>
            <a:ext cx="8905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40">
            <a:extLst>
              <a:ext uri="{FF2B5EF4-FFF2-40B4-BE49-F238E27FC236}">
                <a16:creationId xmlns:a16="http://schemas.microsoft.com/office/drawing/2014/main" id="{D15575F3-319E-6D4F-D3F9-748F7FC92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3" y="122238"/>
            <a:ext cx="1266825"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a:extLst>
              <a:ext uri="{FF2B5EF4-FFF2-40B4-BE49-F238E27FC236}">
                <a16:creationId xmlns:a16="http://schemas.microsoft.com/office/drawing/2014/main" id="{E0E2753F-EE84-77A6-446E-F940FDB935BC}"/>
              </a:ext>
            </a:extLst>
          </p:cNvPr>
          <p:cNvSpPr txBox="1"/>
          <p:nvPr/>
        </p:nvSpPr>
        <p:spPr>
          <a:xfrm>
            <a:off x="1611313" y="384175"/>
            <a:ext cx="887412" cy="646113"/>
          </a:xfrm>
          <a:prstGeom prst="rect">
            <a:avLst/>
          </a:prstGeom>
          <a:blipFill>
            <a:blip r:embed="rId8"/>
            <a:stretch>
              <a:fillRect/>
            </a:stretch>
          </a:blipFill>
        </p:spPr>
        <p:txBody>
          <a:bodyPr>
            <a:spAutoFit/>
          </a:bodyPr>
          <a:lstStyle/>
          <a:p>
            <a:pPr algn="ctr" eaLnBrk="1" hangingPunct="1">
              <a:defRPr/>
            </a:pPr>
            <a:r>
              <a:rPr lang="de-DE" sz="3600" b="1" dirty="0">
                <a:solidFill>
                  <a:schemeClr val="accent3"/>
                </a:solidFill>
                <a:latin typeface="Calibri" panose="020F0502020204030204" pitchFamily="34" charset="0"/>
              </a:rPr>
              <a:t>381</a:t>
            </a:r>
          </a:p>
        </p:txBody>
      </p:sp>
      <p:sp>
        <p:nvSpPr>
          <p:cNvPr id="3087" name="Textfeld 22">
            <a:extLst>
              <a:ext uri="{FF2B5EF4-FFF2-40B4-BE49-F238E27FC236}">
                <a16:creationId xmlns:a16="http://schemas.microsoft.com/office/drawing/2014/main" id="{26D985CB-C791-0B90-D301-07B0C6C2E19E}"/>
              </a:ext>
            </a:extLst>
          </p:cNvPr>
          <p:cNvSpPr txBox="1">
            <a:spLocks noChangeArrowheads="1"/>
          </p:cNvSpPr>
          <p:nvPr/>
        </p:nvSpPr>
        <p:spPr bwMode="auto">
          <a:xfrm>
            <a:off x="1500188" y="1601788"/>
            <a:ext cx="53578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b="1" dirty="0">
                <a:solidFill>
                  <a:srgbClr val="FF0000"/>
                </a:solidFill>
                <a:latin typeface="Calibri" panose="020F0502020204030204" pitchFamily="34" charset="0"/>
              </a:rPr>
              <a:t>Umleitung Sperrung Lochen Lindener Straße</a:t>
            </a:r>
          </a:p>
          <a:p>
            <a:pPr eaLnBrk="1" hangingPunct="1">
              <a:spcBef>
                <a:spcPct val="0"/>
              </a:spcBef>
              <a:buFontTx/>
              <a:buNone/>
            </a:pPr>
            <a:r>
              <a:rPr lang="de-DE" altLang="de-DE" sz="1800" b="1" dirty="0">
                <a:solidFill>
                  <a:srgbClr val="FF0000"/>
                </a:solidFill>
                <a:latin typeface="Calibri" panose="020F0502020204030204" pitchFamily="34" charset="0"/>
              </a:rPr>
              <a:t>Gültig ab 22.07.2024 bis 19.09.2024</a:t>
            </a:r>
          </a:p>
        </p:txBody>
      </p:sp>
      <p:sp>
        <p:nvSpPr>
          <p:cNvPr id="2064" name="Textfeld 23">
            <a:extLst>
              <a:ext uri="{FF2B5EF4-FFF2-40B4-BE49-F238E27FC236}">
                <a16:creationId xmlns:a16="http://schemas.microsoft.com/office/drawing/2014/main" id="{6B782040-F105-A4E3-9B16-8485DDEC1527}"/>
              </a:ext>
            </a:extLst>
          </p:cNvPr>
          <p:cNvSpPr txBox="1">
            <a:spLocks noChangeArrowheads="1"/>
          </p:cNvSpPr>
          <p:nvPr/>
        </p:nvSpPr>
        <p:spPr bwMode="auto">
          <a:xfrm>
            <a:off x="230187" y="2982248"/>
            <a:ext cx="6397625" cy="4832092"/>
          </a:xfrm>
          <a:prstGeom prst="rect">
            <a:avLst/>
          </a:prstGeom>
          <a:noFill/>
          <a:ln>
            <a:noFill/>
          </a:ln>
        </p:spPr>
        <p:txBody>
          <a:bodyPr>
            <a:spAutoFit/>
          </a:bodyPr>
          <a:lstStyle>
            <a:lvl1pPr eaLnBrk="0" hangingPunct="0">
              <a:spcBef>
                <a:spcPct val="20000"/>
              </a:spcBef>
              <a:buChar char="•"/>
              <a:tabLst>
                <a:tab pos="2438400" algn="l"/>
              </a:tabLst>
              <a:defRPr sz="3200">
                <a:solidFill>
                  <a:schemeClr val="tx1"/>
                </a:solidFill>
                <a:latin typeface="Arial" panose="020B0604020202020204" pitchFamily="34" charset="0"/>
              </a:defRPr>
            </a:lvl1pPr>
            <a:lvl2pPr marL="742950" indent="-285750" eaLnBrk="0" hangingPunct="0">
              <a:spcBef>
                <a:spcPct val="20000"/>
              </a:spcBef>
              <a:buChar char="–"/>
              <a:tabLst>
                <a:tab pos="24384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4384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4384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43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43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43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43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438400" algn="l"/>
              </a:tabLst>
              <a:defRPr sz="2000">
                <a:solidFill>
                  <a:schemeClr val="tx1"/>
                </a:solidFill>
                <a:latin typeface="Arial" panose="020B0604020202020204" pitchFamily="34" charset="0"/>
              </a:defRPr>
            </a:lvl9pPr>
          </a:lstStyle>
          <a:p>
            <a:pPr algn="just" eaLnBrk="1" hangingPunct="1">
              <a:spcBef>
                <a:spcPct val="0"/>
              </a:spcBef>
              <a:buFontTx/>
              <a:buNone/>
              <a:defRPr/>
            </a:pPr>
            <a:r>
              <a:rPr lang="de-DE" altLang="de-DE" sz="1400" dirty="0">
                <a:latin typeface="Calibri" panose="020F0502020204030204" pitchFamily="34" charset="0"/>
              </a:rPr>
              <a:t>Sehr geehrte Fahrgäste,</a:t>
            </a:r>
          </a:p>
          <a:p>
            <a:pPr eaLnBrk="1" hangingPunct="1">
              <a:spcBef>
                <a:spcPct val="0"/>
              </a:spcBef>
              <a:buFontTx/>
              <a:buNone/>
              <a:defRPr/>
            </a:pPr>
            <a:endParaRPr lang="de-DE" altLang="de-DE" sz="1400" dirty="0">
              <a:latin typeface="Calibri" panose="020F0502020204030204" pitchFamily="34" charset="0"/>
            </a:endParaRPr>
          </a:p>
          <a:p>
            <a:pPr algn="just" eaLnBrk="1" hangingPunct="1">
              <a:spcBef>
                <a:spcPct val="0"/>
              </a:spcBef>
              <a:buFontTx/>
              <a:buNone/>
              <a:defRPr/>
            </a:pPr>
            <a:r>
              <a:rPr lang="de-DE" altLang="de-DE" sz="1400" dirty="0">
                <a:latin typeface="Calibri" panose="020F0502020204030204" pitchFamily="34" charset="0"/>
              </a:rPr>
              <a:t>ab Montag, den 22.07.2024, wird die Lindener Straße in Lochen vollgesperrt, was zu großräumigen Umleitungen und Haltausfällen auf der Linie 381 und 381V führt.</a:t>
            </a:r>
          </a:p>
          <a:p>
            <a:pPr algn="just" eaLnBrk="1" hangingPunct="1">
              <a:spcBef>
                <a:spcPct val="0"/>
              </a:spcBef>
              <a:buFontTx/>
              <a:buNone/>
              <a:defRPr/>
            </a:pPr>
            <a:endParaRPr lang="de-DE" altLang="de-DE" sz="1400" dirty="0">
              <a:latin typeface="Calibri" panose="020F0502020204030204" pitchFamily="34" charset="0"/>
            </a:endParaRPr>
          </a:p>
          <a:p>
            <a:pPr algn="just" eaLnBrk="1" hangingPunct="1">
              <a:spcBef>
                <a:spcPct val="0"/>
              </a:spcBef>
              <a:buFontTx/>
              <a:buNone/>
              <a:defRPr/>
            </a:pPr>
            <a:r>
              <a:rPr lang="de-DE" altLang="de-DE" sz="1400" dirty="0">
                <a:latin typeface="Calibri" panose="020F0502020204030204" pitchFamily="34" charset="0"/>
              </a:rPr>
              <a:t>Die Haltestelle </a:t>
            </a:r>
            <a:r>
              <a:rPr lang="de-DE" altLang="de-DE" sz="1400" b="1" dirty="0">
                <a:latin typeface="Calibri" panose="020F0502020204030204" pitchFamily="34" charset="0"/>
              </a:rPr>
              <a:t>„Lochen“ </a:t>
            </a:r>
            <a:r>
              <a:rPr lang="de-DE" altLang="de-DE" sz="1400" dirty="0">
                <a:latin typeface="Calibri" panose="020F0502020204030204" pitchFamily="34" charset="0"/>
              </a:rPr>
              <a:t>kann im oben angegebenen Zeitraum von fast allen Fahrten der Linie 381 nicht angefahren werden und muss ersatzlos entfallen. Die Busse werden von </a:t>
            </a:r>
            <a:r>
              <a:rPr lang="de-DE" altLang="de-DE" sz="1400" dirty="0" err="1">
                <a:latin typeface="Calibri" panose="020F0502020204030204" pitchFamily="34" charset="0"/>
              </a:rPr>
              <a:t>Baiernrain</a:t>
            </a:r>
            <a:r>
              <a:rPr lang="de-DE" altLang="de-DE" sz="1400" dirty="0">
                <a:latin typeface="Calibri" panose="020F0502020204030204" pitchFamily="34" charset="0"/>
              </a:rPr>
              <a:t> direkt nach Linden geleitet und halten in Linden an der Halteposition in der Dietramszeller Straße. In der Gegenrichtung halten die Busse von Dietramszell kommend in Linden an der Ersatzhaltestelle in der Dietramszeller Straße südlich der Kreuzung mit der </a:t>
            </a:r>
            <a:r>
              <a:rPr lang="de-DE" altLang="de-DE" sz="1400" dirty="0" err="1">
                <a:latin typeface="Calibri" panose="020F0502020204030204" pitchFamily="34" charset="0"/>
              </a:rPr>
              <a:t>Lochener</a:t>
            </a:r>
            <a:r>
              <a:rPr lang="de-DE" altLang="de-DE" sz="1400" dirty="0">
                <a:latin typeface="Calibri" panose="020F0502020204030204" pitchFamily="34" charset="0"/>
              </a:rPr>
              <a:t> Straße und werden anschließend direkt nach </a:t>
            </a:r>
            <a:r>
              <a:rPr lang="de-DE" altLang="de-DE" sz="1400" dirty="0" err="1">
                <a:latin typeface="Calibri" panose="020F0502020204030204" pitchFamily="34" charset="0"/>
              </a:rPr>
              <a:t>Baiernrain</a:t>
            </a:r>
            <a:r>
              <a:rPr lang="de-DE" altLang="de-DE" sz="1400" dirty="0">
                <a:latin typeface="Calibri" panose="020F0502020204030204" pitchFamily="34" charset="0"/>
              </a:rPr>
              <a:t> geleitet.</a:t>
            </a:r>
          </a:p>
          <a:p>
            <a:pPr algn="just" eaLnBrk="1" hangingPunct="1">
              <a:spcBef>
                <a:spcPct val="0"/>
              </a:spcBef>
              <a:buFontTx/>
              <a:buNone/>
              <a:defRPr/>
            </a:pPr>
            <a:endParaRPr lang="de-DE" altLang="de-DE" sz="1400" dirty="0">
              <a:latin typeface="Calibri" panose="020F0502020204030204" pitchFamily="34" charset="0"/>
            </a:endParaRPr>
          </a:p>
          <a:p>
            <a:pPr algn="just" eaLnBrk="1" hangingPunct="1">
              <a:spcBef>
                <a:spcPct val="0"/>
              </a:spcBef>
              <a:buFontTx/>
              <a:buNone/>
              <a:defRPr/>
            </a:pPr>
            <a:r>
              <a:rPr lang="de-DE" altLang="de-DE" sz="1400" dirty="0">
                <a:latin typeface="Calibri" panose="020F0502020204030204" pitchFamily="34" charset="0"/>
              </a:rPr>
              <a:t>Einzig die Fahrt um 07:58 Uhr (neu 07:59 Uhr) ab Lochen nach </a:t>
            </a:r>
            <a:r>
              <a:rPr lang="de-DE" altLang="de-DE" sz="1400" b="1" dirty="0">
                <a:latin typeface="Calibri" panose="020F0502020204030204" pitchFamily="34" charset="0"/>
              </a:rPr>
              <a:t>„Dietramszell, Schule“ </a:t>
            </a:r>
            <a:r>
              <a:rPr lang="de-DE" altLang="de-DE" sz="1400" dirty="0">
                <a:latin typeface="Calibri" panose="020F0502020204030204" pitchFamily="34" charset="0"/>
              </a:rPr>
              <a:t>sowie die Verstärkerfahrt um 13:17 Uhr ab </a:t>
            </a:r>
            <a:r>
              <a:rPr lang="de-DE" altLang="de-DE" sz="1400" b="1" dirty="0">
                <a:latin typeface="Calibri" panose="020F0502020204030204" pitchFamily="34" charset="0"/>
              </a:rPr>
              <a:t>„Geretsried, Schulzentrum“ </a:t>
            </a:r>
            <a:r>
              <a:rPr lang="de-DE" altLang="de-DE" sz="1400" dirty="0">
                <a:latin typeface="Calibri" panose="020F0502020204030204" pitchFamily="34" charset="0"/>
              </a:rPr>
              <a:t>(Ankunft 13:46 Uhr in Lochen) können die Haltestelle </a:t>
            </a:r>
            <a:r>
              <a:rPr lang="de-DE" altLang="de-DE" sz="1400" b="1" dirty="0">
                <a:latin typeface="Calibri" panose="020F0502020204030204" pitchFamily="34" charset="0"/>
              </a:rPr>
              <a:t>„Lochen“ </a:t>
            </a:r>
            <a:r>
              <a:rPr lang="de-DE" altLang="de-DE" sz="1400" dirty="0">
                <a:latin typeface="Calibri" panose="020F0502020204030204" pitchFamily="34" charset="0"/>
              </a:rPr>
              <a:t>anfahren. Bei diesen Fahrten muss dafür die Haltestelle </a:t>
            </a:r>
            <a:r>
              <a:rPr lang="de-DE" altLang="de-DE" sz="1400" b="1" dirty="0">
                <a:latin typeface="Calibri" panose="020F0502020204030204" pitchFamily="34" charset="0"/>
              </a:rPr>
              <a:t>„Linden“ </a:t>
            </a:r>
            <a:r>
              <a:rPr lang="de-DE" altLang="de-DE" sz="1400" dirty="0">
                <a:latin typeface="Calibri" panose="020F0502020204030204" pitchFamily="34" charset="0"/>
              </a:rPr>
              <a:t>entfallen. Fahrgäste von/nach Linden nutzen hier bitte die parallel verkehrenden Fahrten der Linie 381, die in Linden halten.</a:t>
            </a:r>
          </a:p>
          <a:p>
            <a:pPr algn="just" eaLnBrk="1" hangingPunct="1">
              <a:spcBef>
                <a:spcPct val="0"/>
              </a:spcBef>
              <a:buFontTx/>
              <a:buNone/>
              <a:defRPr/>
            </a:pPr>
            <a:endParaRPr lang="de-DE" altLang="de-DE" sz="1400" dirty="0">
              <a:latin typeface="Calibri" panose="020F0502020204030204" pitchFamily="34" charset="0"/>
            </a:endParaRPr>
          </a:p>
          <a:p>
            <a:pPr algn="just" eaLnBrk="1" hangingPunct="1">
              <a:spcBef>
                <a:spcPct val="0"/>
              </a:spcBef>
              <a:buFontTx/>
              <a:buNone/>
              <a:defRPr/>
            </a:pPr>
            <a:r>
              <a:rPr lang="de-DE" altLang="de-DE" sz="1400" dirty="0">
                <a:latin typeface="Calibri" panose="020F0502020204030204" pitchFamily="34" charset="0"/>
              </a:rPr>
              <a:t>Die neuen Abfahrtszeiten der MVV-Linien und deren Verstärker entnehmen Sie bitte dem Aushangfahrplan oder informieren sich direkt über die stets aktuelle Fahrplanauskunft: </a:t>
            </a:r>
            <a:r>
              <a:rPr lang="de-DE" altLang="de-DE" sz="1400" b="1" dirty="0">
                <a:latin typeface="Calibri" panose="020F0502020204030204" pitchFamily="34" charset="0"/>
                <a:hlinkClick r:id="rId9"/>
              </a:rPr>
              <a:t>www.mvv-auskunft.de</a:t>
            </a:r>
            <a:r>
              <a:rPr lang="de-DE" altLang="de-DE" sz="1400" b="1" dirty="0">
                <a:latin typeface="Calibri" panose="020F0502020204030204" pitchFamily="34" charset="0"/>
              </a:rPr>
              <a:t> </a:t>
            </a:r>
          </a:p>
        </p:txBody>
      </p:sp>
      <p:sp>
        <p:nvSpPr>
          <p:cNvPr id="3089" name="Textfeld 24">
            <a:extLst>
              <a:ext uri="{FF2B5EF4-FFF2-40B4-BE49-F238E27FC236}">
                <a16:creationId xmlns:a16="http://schemas.microsoft.com/office/drawing/2014/main" id="{B52E61E8-EE27-8607-63C9-6BEEBE1A46C6}"/>
              </a:ext>
            </a:extLst>
          </p:cNvPr>
          <p:cNvSpPr txBox="1">
            <a:spLocks noChangeArrowheads="1"/>
          </p:cNvSpPr>
          <p:nvPr/>
        </p:nvSpPr>
        <p:spPr bwMode="auto">
          <a:xfrm>
            <a:off x="231775" y="8402638"/>
            <a:ext cx="5429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b="1" dirty="0">
                <a:latin typeface="Calibri" panose="020F0502020204030204" pitchFamily="34" charset="0"/>
              </a:rPr>
              <a:t>Wir wünschen Ihnen eine gute Fahrt!</a:t>
            </a:r>
          </a:p>
          <a:p>
            <a:pPr eaLnBrk="1" hangingPunct="1">
              <a:spcBef>
                <a:spcPct val="0"/>
              </a:spcBef>
              <a:buFontTx/>
              <a:buNone/>
            </a:pPr>
            <a:r>
              <a:rPr lang="de-DE" altLang="de-DE" sz="1800" b="1" dirty="0">
                <a:latin typeface="Calibri" panose="020F0502020204030204" pitchFamily="34" charset="0"/>
              </a:rPr>
              <a:t>MVV und Verkehrsunternehmen Geldhauser</a:t>
            </a:r>
          </a:p>
        </p:txBody>
      </p:sp>
      <p:pic>
        <p:nvPicPr>
          <p:cNvPr id="3091" name="Grafik 2">
            <a:extLst>
              <a:ext uri="{FF2B5EF4-FFF2-40B4-BE49-F238E27FC236}">
                <a16:creationId xmlns:a16="http://schemas.microsoft.com/office/drawing/2014/main" id="{A7EAC794-6007-B1A3-D160-A0DC4E08B50C}"/>
              </a:ext>
            </a:extLst>
          </p:cNvPr>
          <p:cNvPicPr>
            <a:picLocks noChangeAspect="1"/>
          </p:cNvPicPr>
          <p:nvPr/>
        </p:nvPicPr>
        <p:blipFill>
          <a:blip r:embed="rId10">
            <a:extLst>
              <a:ext uri="{28A0092B-C50C-407E-A947-70E740481C1C}">
                <a14:useLocalDpi xmlns:a14="http://schemas.microsoft.com/office/drawing/2010/main" val="0"/>
              </a:ext>
            </a:extLst>
          </a:blip>
          <a:srcRect r="77263"/>
          <a:stretch>
            <a:fillRect/>
          </a:stretch>
        </p:blipFill>
        <p:spPr bwMode="auto">
          <a:xfrm>
            <a:off x="322263" y="1566863"/>
            <a:ext cx="1163637"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Grafik 8">
            <a:extLst>
              <a:ext uri="{FF2B5EF4-FFF2-40B4-BE49-F238E27FC236}">
                <a16:creationId xmlns:a16="http://schemas.microsoft.com/office/drawing/2014/main" id="{4DD706C4-C882-B7B9-3AA8-713BD96A3F9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9588" y="9358313"/>
            <a:ext cx="4683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075">
            <a:extLst>
              <a:ext uri="{FF2B5EF4-FFF2-40B4-BE49-F238E27FC236}">
                <a16:creationId xmlns:a16="http://schemas.microsoft.com/office/drawing/2014/main" id="{8FCCE9CA-D739-4294-4E06-B53078F6B0D9}"/>
              </a:ext>
            </a:extLst>
          </p:cNvPr>
          <p:cNvSpPr txBox="1">
            <a:spLocks noChangeArrowheads="1"/>
          </p:cNvSpPr>
          <p:nvPr/>
        </p:nvSpPr>
        <p:spPr bwMode="auto">
          <a:xfrm>
            <a:off x="231775" y="9290050"/>
            <a:ext cx="6626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dirty="0">
                <a:latin typeface="Calibri" panose="020F0502020204030204" pitchFamily="34" charset="0"/>
              </a:rPr>
              <a:t>MVV-Hotline 089 / 41 42 43 44</a:t>
            </a:r>
          </a:p>
          <a:p>
            <a:pPr eaLnBrk="1" hangingPunct="1">
              <a:spcBef>
                <a:spcPct val="0"/>
              </a:spcBef>
              <a:buFontTx/>
              <a:buNone/>
            </a:pPr>
            <a:r>
              <a:rPr lang="de-DE" altLang="de-DE" sz="1000" b="1" dirty="0">
                <a:latin typeface="Calibri" panose="020F0502020204030204" pitchFamily="34" charset="0"/>
              </a:rPr>
              <a:t>www.mvv-muenchen.de</a:t>
            </a:r>
          </a:p>
          <a:p>
            <a:pPr eaLnBrk="1" hangingPunct="1">
              <a:spcBef>
                <a:spcPct val="0"/>
              </a:spcBef>
              <a:buFontTx/>
              <a:buNone/>
            </a:pPr>
            <a:r>
              <a:rPr lang="de-DE" altLang="de-DE" sz="1000" b="1" dirty="0">
                <a:latin typeface="Calibri" panose="020F0502020204030204" pitchFamily="34" charset="0"/>
              </a:rPr>
              <a:t>Aushang gültig bis 19.09.2024</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648AD3B5990434E89DFDD4FEF6EAEA8" ma:contentTypeVersion="15" ma:contentTypeDescription="Ein neues Dokument erstellen." ma:contentTypeScope="" ma:versionID="b88724a8603e7619f6b960d308092d86">
  <xsd:schema xmlns:xsd="http://www.w3.org/2001/XMLSchema" xmlns:xs="http://www.w3.org/2001/XMLSchema" xmlns:p="http://schemas.microsoft.com/office/2006/metadata/properties" xmlns:ns2="afa4a62a-bf36-42bc-96da-3d969e031c5a" xmlns:ns3="6cec1ee5-87b2-493a-ae50-3142f625f755" targetNamespace="http://schemas.microsoft.com/office/2006/metadata/properties" ma:root="true" ma:fieldsID="43dba1c37c61f0f2162ca60213ee274e" ns2:_="" ns3:_="">
    <xsd:import namespace="afa4a62a-bf36-42bc-96da-3d969e031c5a"/>
    <xsd:import namespace="6cec1ee5-87b2-493a-ae50-3142f625f7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a62a-bf36-42bc-96da-3d969e031c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242c6522-7806-4bd7-8028-58c61681893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ec1ee5-87b2-493a-ae50-3142f625f75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107c14-eadb-448a-95e6-1823dd6ecd2e}" ma:internalName="TaxCatchAll" ma:showField="CatchAllData" ma:web="6cec1ee5-87b2-493a-ae50-3142f625f7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7D203-6716-4445-8D2F-471873399BDC}">
  <ds:schemaRefs>
    <ds:schemaRef ds:uri="http://schemas.microsoft.com/sharepoint/v3/contenttype/forms"/>
  </ds:schemaRefs>
</ds:datastoreItem>
</file>

<file path=customXml/itemProps2.xml><?xml version="1.0" encoding="utf-8"?>
<ds:datastoreItem xmlns:ds="http://schemas.openxmlformats.org/officeDocument/2006/customXml" ds:itemID="{EBD512B3-28C1-4E1A-9D75-9FCB7736C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a62a-bf36-42bc-96da-3d969e031c5a"/>
    <ds:schemaRef ds:uri="6cec1ee5-87b2-493a-ae50-3142f625f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A4-Papier (210 x 297 mm)</PresentationFormat>
  <Paragraphs>18</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Standarddesign</vt:lpstr>
      <vt:lpstr>PowerPoint-Präsentation</vt:lpstr>
    </vt:vector>
  </TitlesOfParts>
  <Company>MVV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Dr. Robert Underberg</dc:creator>
  <cp:lastModifiedBy>Schwab Maximilian</cp:lastModifiedBy>
  <cp:revision>95</cp:revision>
  <cp:lastPrinted>2016-02-17T12:52:07Z</cp:lastPrinted>
  <dcterms:created xsi:type="dcterms:W3CDTF">2005-09-26T11:03:26Z</dcterms:created>
  <dcterms:modified xsi:type="dcterms:W3CDTF">2024-07-17T15:39:25Z</dcterms:modified>
</cp:coreProperties>
</file>